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02" y="-1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7743392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Symbiosis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Commensalism Mutualism Parasitism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Hermit Crab and Sea Anemone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Wolves and Ravens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Honeyguide and Ratel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Human and Tick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Dog and Flea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Foxes and Heartworm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Puffins and Rabbits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Barnacles and Whales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Remora sharks and sharks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Burdocks and Deer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Definitions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Commensalism: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Mutualism: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Parasitism: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Zebra and Ostrich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Meat Ants and Leaf Hoppers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Egrets and Hippos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Zebras and Oxpeckers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Crocodiles and Plovers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Cleaner shrimp and large fish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Goby fish and Shrimp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On-screen Show (16:9)</PresentationFormat>
  <Paragraphs>23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simple-light</vt:lpstr>
      <vt:lpstr>Symbiosis</vt:lpstr>
      <vt:lpstr>Definitions</vt:lpstr>
      <vt:lpstr>Zebra and Ostrich</vt:lpstr>
      <vt:lpstr>Meat Ants and Leaf Hoppers</vt:lpstr>
      <vt:lpstr>Egrets and Hippos</vt:lpstr>
      <vt:lpstr>Zebras and Oxpeckers</vt:lpstr>
      <vt:lpstr>Crocodiles and Plovers</vt:lpstr>
      <vt:lpstr>Cleaner shrimp and large fish</vt:lpstr>
      <vt:lpstr>Goby fish and Shrimp</vt:lpstr>
      <vt:lpstr>Hermit Crab and Sea Anemone</vt:lpstr>
      <vt:lpstr>Wolves and Ravens</vt:lpstr>
      <vt:lpstr>Honeyguide and Ratel</vt:lpstr>
      <vt:lpstr>Human and Tick</vt:lpstr>
      <vt:lpstr>Dog and Flea</vt:lpstr>
      <vt:lpstr>Foxes and Heartworm</vt:lpstr>
      <vt:lpstr>Puffins and Rabbits</vt:lpstr>
      <vt:lpstr>Barnacles and Whales</vt:lpstr>
      <vt:lpstr>Remora sharks and sharks</vt:lpstr>
      <vt:lpstr>Burdocks and Deer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Symbiosis</dc:title>
  <dc:creator>Gabriel Edwards</dc:creator>
  <cp:lastModifiedBy>Gabriel Edwards</cp:lastModifiedBy>
  <cp:revision>1</cp:revision>
  <dcterms:modified xsi:type="dcterms:W3CDTF">2016-11-28T17:49:17Z</dcterms:modified>
</cp:coreProperties>
</file>